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9" r:id="rId7"/>
    <p:sldId id="270" r:id="rId8"/>
    <p:sldId id="271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9/7/2019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9/7/2019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010DB4-2FDD-4211-AF83-C9EFE8223EC1}" type="datetime1">
              <a:rPr lang="en-US" smtClean="0"/>
              <a:t>9/7/2019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C6E0-99B8-4516-A756-1460F5CB8DC3}" type="datetime1">
              <a:rPr lang="en-US" smtClean="0"/>
              <a:t>9/7/2019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CCDF8-7FD7-4240-83A7-5713B7D5220D}" type="datetime1">
              <a:rPr lang="en-US" smtClean="0"/>
              <a:t>9/7/2019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908B-3997-4A5D-BE2E-054D21BDD9C4}" type="datetime1">
              <a:rPr lang="en-US" smtClean="0"/>
              <a:t>9/7/2019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62B-DE6B-4164-A5D5-43BC2FE395C4}" type="datetime1">
              <a:rPr lang="en-US" smtClean="0"/>
              <a:t>9/7/2019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AA6D-E1FE-48B1-9259-B671D277FEFB}" type="datetime1">
              <a:rPr lang="en-US" smtClean="0"/>
              <a:t>9/7/2019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3B504-6BD3-4783-8522-BF1FDA864479}" type="datetime1">
              <a:rPr lang="en-US" smtClean="0"/>
              <a:t>9/7/2019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AA7B-0C18-491D-98DD-B728E90D9A51}" type="datetime1">
              <a:rPr lang="en-US" smtClean="0"/>
              <a:t>9/7/2019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02D2-D46D-47DD-8B76-43B62433CBA3}" type="datetime1">
              <a:rPr lang="en-US" smtClean="0"/>
              <a:t>9/7/2019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E1E0-8DBA-4F92-89F9-07538A43B89B}" type="datetime1">
              <a:rPr lang="en-US" smtClean="0"/>
              <a:t>9/7/2019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2B92-2351-4D3D-9F8F-707E3D580263}" type="datetime1">
              <a:rPr lang="en-US" smtClean="0"/>
              <a:t>9/7/2019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E213723F-E24E-423E-8AFB-F33E249A2689}" type="datetime1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66291" y="3241222"/>
            <a:ext cx="5734050" cy="955565"/>
          </a:xfrm>
        </p:spPr>
        <p:txBody>
          <a:bodyPr/>
          <a:lstStyle/>
          <a:p>
            <a:r>
              <a:rPr lang="en-US" sz="2400" dirty="0" smtClean="0"/>
              <a:t>Online Learning Platform</a:t>
            </a:r>
            <a:endParaRPr lang="en-US" sz="2400" dirty="0"/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1483995" y="2560320"/>
            <a:ext cx="4975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eMentorBD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Introduction</a:t>
            </a:r>
            <a:endParaRPr lang="en-US" sz="38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600200"/>
            <a:ext cx="5213604" cy="4572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A learning website for students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courses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A platform to show your creativity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Programs arranged for students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GB" smtClean="0"/>
              <a:t>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03" y="1453896"/>
            <a:ext cx="5224279" cy="49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Courses</a:t>
            </a:r>
            <a:endParaRPr lang="en-US" sz="38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600200"/>
            <a:ext cx="4829556" cy="4572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resources to the students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Quiz on every week class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Final exam after every course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Group discussions on every course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Certificate will be given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GB" smtClean="0"/>
              <a:t>3</a:t>
            </a:fld>
            <a:endParaRPr lang="en-GB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00199"/>
            <a:ext cx="5370582" cy="4756151"/>
          </a:xfrm>
          <a:prstGeom prst="rect">
            <a:avLst/>
          </a:prstGeom>
        </p:spPr>
      </p:pic>
      <p:pic>
        <p:nvPicPr>
          <p:cNvPr id="8" name="Content Placeholder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00198"/>
            <a:ext cx="5370582" cy="4756152"/>
          </a:xfrm>
          <a:prstGeom prst="rect">
            <a:avLst/>
          </a:prstGeom>
        </p:spPr>
      </p:pic>
      <p:pic>
        <p:nvPicPr>
          <p:cNvPr id="9" name="Content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00197"/>
            <a:ext cx="5370581" cy="47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Opportunities</a:t>
            </a:r>
            <a:endParaRPr lang="en-US" sz="38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966913"/>
            <a:ext cx="4674108" cy="4572000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can earn money by uploading videos of a course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Organizations or individuals can visit student’s profile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tudents will be paid for their works from organizations or individuals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GB" smtClean="0"/>
              <a:t>4</a:t>
            </a:fld>
            <a:endParaRPr lang="en-GB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08" y="1600200"/>
            <a:ext cx="5306573" cy="4756151"/>
          </a:xfrm>
          <a:prstGeom prst="rect">
            <a:avLst/>
          </a:prstGeom>
        </p:spPr>
      </p:pic>
      <p:pic>
        <p:nvPicPr>
          <p:cNvPr id="7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07" y="1600200"/>
            <a:ext cx="5306574" cy="47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Programs</a:t>
            </a:r>
            <a:endParaRPr lang="en-US" sz="38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966913"/>
            <a:ext cx="5067300" cy="4572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Many event information is provided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IQ test is taken in every month</a:t>
            </a: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Fund is provided for educational documentary</a:t>
            </a:r>
          </a:p>
          <a:p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GB" smtClean="0"/>
              <a:t>5</a:t>
            </a:fld>
            <a:endParaRPr lang="en-GB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1600199"/>
            <a:ext cx="5324861" cy="47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2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8774" y="1892809"/>
            <a:ext cx="7508748" cy="1380744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3108960"/>
            <a:ext cx="9601199" cy="265176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Serial No: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06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NPL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Team Members: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Nishat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Anjum Lea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	Nipa Anjum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Punam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229</TotalTime>
  <Words>136</Words>
  <Application>Microsoft Office PowerPoint</Application>
  <PresentationFormat>Widescreen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Euphemia</vt:lpstr>
      <vt:lpstr>Plantagenet Cherokee</vt:lpstr>
      <vt:lpstr>Wingdings</vt:lpstr>
      <vt:lpstr>Academic Literature 16x9</vt:lpstr>
      <vt:lpstr>PowerPoint Presentation</vt:lpstr>
      <vt:lpstr>Introduction</vt:lpstr>
      <vt:lpstr>Courses</vt:lpstr>
      <vt:lpstr>Opportunities</vt:lpstr>
      <vt:lpstr>Programs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Nipa Anjum</dc:creator>
  <cp:lastModifiedBy>Nipa Anjum</cp:lastModifiedBy>
  <cp:revision>34</cp:revision>
  <dcterms:created xsi:type="dcterms:W3CDTF">2019-09-06T15:36:12Z</dcterms:created>
  <dcterms:modified xsi:type="dcterms:W3CDTF">2019-09-07T09:15:38Z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